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8" r:id="rId2"/>
    <p:sldId id="259"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4AF60A-713C-41BA-9788-4C493DDC0A9C}" type="datetimeFigureOut">
              <a:rPr lang="en-US" dirty="0"/>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5E0FA7-C445-42F7-AF66-A4F5A6FC8A9C}" type="datetimeFigureOut">
              <a:rPr lang="en-US" dirty="0"/>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5AC5C5-1A57-4420-8AFB-CE41693A794B}" type="datetimeFigureOut">
              <a:rPr lang="en-US" dirty="0"/>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4C08AF-84E6-4329-8E67-FEA434B47075}" type="datetimeFigureOut">
              <a:rPr lang="en-US" dirty="0"/>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4F6EE328-6AFF-436B-881F-213D56084544}" type="datetimeFigureOut">
              <a:rPr lang="en-US" dirty="0"/>
              <a:t>8/8/2018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02069A-09EE-4C7C-86A4-2314A404921D}" type="datetimeFigureOut">
              <a:rPr lang="en-US" dirty="0"/>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6EE7F1-171E-411F-96CA-A251A21496E7}" type="datetimeFigureOut">
              <a:rPr lang="en-US" dirty="0"/>
              <a:t>8/8/2018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72C98D-A273-4547-9B92-97D7769F71A6}" type="datetimeFigureOut">
              <a:rPr lang="en-US" dirty="0"/>
              <a:t>8/8/2018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7CD67-0644-446C-B2AD-1C09BF34F286}" type="datetimeFigureOut">
              <a:rPr lang="en-US" dirty="0"/>
              <a:t>8/8/2018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1480828-6983-48AD-9E27-CBD3696F837E}" type="datetimeFigureOut">
              <a:rPr lang="en-US" dirty="0"/>
              <a:t>8/8/2018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C5EFB91-0324-450E-B17F-36DC0ECCE413}" type="datetimeFigureOut">
              <a:rPr lang="en-US" dirty="0"/>
              <a:t>8/8/2018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2E37674-C1BA-4107-9B06-6D4CAC3A3DF5}" type="datetimeFigureOut">
              <a:rPr lang="en-US" dirty="0"/>
              <a:t>8/8/2018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236C68-0FC1-4716-A86D-081E68EEBBE5}"/>
              </a:ext>
            </a:extLst>
          </p:cNvPr>
          <p:cNvSpPr>
            <a:spLocks noGrp="1"/>
          </p:cNvSpPr>
          <p:nvPr>
            <p:ph type="ctrTitle"/>
          </p:nvPr>
        </p:nvSpPr>
        <p:spPr/>
        <p:txBody>
          <a:bodyPr/>
          <a:lstStyle/>
          <a:p>
            <a:r>
              <a:rPr lang="en-US" sz="6600" dirty="0"/>
              <a:t>ORN010 Help Session</a:t>
            </a:r>
          </a:p>
        </p:txBody>
      </p:sp>
      <p:sp>
        <p:nvSpPr>
          <p:cNvPr id="3" name="Subtitle 2">
            <a:extLst>
              <a:ext uri="{FF2B5EF4-FFF2-40B4-BE49-F238E27FC236}">
                <a16:creationId xmlns:a16="http://schemas.microsoft.com/office/drawing/2014/main" xmlns="" id="{7C050FC8-9E30-42E0-BDDD-DE3B366B068E}"/>
              </a:ext>
            </a:extLst>
          </p:cNvPr>
          <p:cNvSpPr>
            <a:spLocks noGrp="1"/>
          </p:cNvSpPr>
          <p:nvPr>
            <p:ph type="subTitle" idx="1"/>
          </p:nvPr>
        </p:nvSpPr>
        <p:spPr>
          <a:xfrm>
            <a:off x="1069847" y="4389120"/>
            <a:ext cx="8378953" cy="2289976"/>
          </a:xfrm>
        </p:spPr>
        <p:txBody>
          <a:bodyPr>
            <a:normAutofit/>
          </a:bodyPr>
          <a:lstStyle/>
          <a:p>
            <a:r>
              <a:rPr lang="en-US" dirty="0">
                <a:solidFill>
                  <a:srgbClr val="002060"/>
                </a:solidFill>
              </a:rPr>
              <a:t>This Course is required to be completed in the STUDENT account by both the student and the Learning Coach together. This course will help prepare you for how your courses will work and get you better equipped for success in ARVA. The course should be completed BEFORE your start date if possible or within your first week to ensure you have all the tools and information you need. Thanks for coming in! </a:t>
            </a:r>
            <a:r>
              <a:rPr lang="en-US" dirty="0">
                <a:solidFill>
                  <a:srgbClr val="002060"/>
                </a:solidFill>
                <a:sym typeface="Wingdings" panose="05000000000000000000" pitchFamily="2" charset="2"/>
              </a:rPr>
              <a:t></a:t>
            </a:r>
            <a:endParaRPr lang="en-US" dirty="0">
              <a:solidFill>
                <a:srgbClr val="002060"/>
              </a:solidFill>
            </a:endParaRPr>
          </a:p>
        </p:txBody>
      </p:sp>
    </p:spTree>
    <p:extLst>
      <p:ext uri="{BB962C8B-B14F-4D97-AF65-F5344CB8AC3E}">
        <p14:creationId xmlns:p14="http://schemas.microsoft.com/office/powerpoint/2010/main" val="4274070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850B20B5-8520-4B03-9E91-E0231E307F28}"/>
              </a:ext>
            </a:extLst>
          </p:cNvPr>
          <p:cNvPicPr>
            <a:picLocks noChangeAspect="1"/>
          </p:cNvPicPr>
          <p:nvPr/>
        </p:nvPicPr>
        <p:blipFill>
          <a:blip r:embed="rId2"/>
          <a:stretch>
            <a:fillRect/>
          </a:stretch>
        </p:blipFill>
        <p:spPr>
          <a:xfrm>
            <a:off x="1031141" y="305368"/>
            <a:ext cx="10129717" cy="6247263"/>
          </a:xfrm>
          <a:prstGeom prst="rect">
            <a:avLst/>
          </a:prstGeom>
        </p:spPr>
      </p:pic>
    </p:spTree>
    <p:extLst>
      <p:ext uri="{BB962C8B-B14F-4D97-AF65-F5344CB8AC3E}">
        <p14:creationId xmlns:p14="http://schemas.microsoft.com/office/powerpoint/2010/main" val="337625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E8809486-B213-484A-9F6D-681F35549A0E}"/>
              </a:ext>
            </a:extLst>
          </p:cNvPr>
          <p:cNvPicPr>
            <a:picLocks noChangeAspect="1"/>
          </p:cNvPicPr>
          <p:nvPr/>
        </p:nvPicPr>
        <p:blipFill>
          <a:blip r:embed="rId2"/>
          <a:stretch>
            <a:fillRect/>
          </a:stretch>
        </p:blipFill>
        <p:spPr>
          <a:xfrm>
            <a:off x="850549" y="262227"/>
            <a:ext cx="10490901" cy="6333545"/>
          </a:xfrm>
          <a:prstGeom prst="rect">
            <a:avLst/>
          </a:prstGeom>
        </p:spPr>
      </p:pic>
    </p:spTree>
    <p:extLst>
      <p:ext uri="{BB962C8B-B14F-4D97-AF65-F5344CB8AC3E}">
        <p14:creationId xmlns:p14="http://schemas.microsoft.com/office/powerpoint/2010/main" val="347821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FC5A3436-0A9E-4D7C-B5C1-D926E2047D9B}"/>
              </a:ext>
            </a:extLst>
          </p:cNvPr>
          <p:cNvPicPr>
            <a:picLocks noChangeAspect="1"/>
          </p:cNvPicPr>
          <p:nvPr/>
        </p:nvPicPr>
        <p:blipFill>
          <a:blip r:embed="rId2"/>
          <a:stretch>
            <a:fillRect/>
          </a:stretch>
        </p:blipFill>
        <p:spPr>
          <a:xfrm>
            <a:off x="986622" y="422656"/>
            <a:ext cx="10218756" cy="6012688"/>
          </a:xfrm>
          <a:prstGeom prst="rect">
            <a:avLst/>
          </a:prstGeom>
        </p:spPr>
      </p:pic>
    </p:spTree>
    <p:extLst>
      <p:ext uri="{BB962C8B-B14F-4D97-AF65-F5344CB8AC3E}">
        <p14:creationId xmlns:p14="http://schemas.microsoft.com/office/powerpoint/2010/main" val="2662777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1AD5176E-1C0E-4C8D-903C-B46519996823}"/>
              </a:ext>
            </a:extLst>
          </p:cNvPr>
          <p:cNvPicPr>
            <a:picLocks noChangeAspect="1"/>
          </p:cNvPicPr>
          <p:nvPr/>
        </p:nvPicPr>
        <p:blipFill>
          <a:blip r:embed="rId2"/>
          <a:stretch>
            <a:fillRect/>
          </a:stretch>
        </p:blipFill>
        <p:spPr>
          <a:xfrm>
            <a:off x="926123" y="208202"/>
            <a:ext cx="10339753" cy="6441595"/>
          </a:xfrm>
          <a:prstGeom prst="rect">
            <a:avLst/>
          </a:prstGeom>
        </p:spPr>
      </p:pic>
      <p:sp>
        <p:nvSpPr>
          <p:cNvPr id="3" name="Rectangle 2">
            <a:extLst>
              <a:ext uri="{FF2B5EF4-FFF2-40B4-BE49-F238E27FC236}">
                <a16:creationId xmlns:a16="http://schemas.microsoft.com/office/drawing/2014/main" xmlns="" id="{C06947EF-2760-4F9E-A018-AD998365E646}"/>
              </a:ext>
            </a:extLst>
          </p:cNvPr>
          <p:cNvSpPr/>
          <p:nvPr/>
        </p:nvSpPr>
        <p:spPr>
          <a:xfrm>
            <a:off x="2517913" y="3710609"/>
            <a:ext cx="2027583" cy="115293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3C15A07C-CB09-403F-AFA1-222E80D83F72}"/>
              </a:ext>
            </a:extLst>
          </p:cNvPr>
          <p:cNvSpPr/>
          <p:nvPr/>
        </p:nvSpPr>
        <p:spPr>
          <a:xfrm>
            <a:off x="4697896" y="5210021"/>
            <a:ext cx="4088295" cy="14397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xmlns="" id="{99984E00-EBE9-40C7-9456-D0861B1D77AC}"/>
              </a:ext>
            </a:extLst>
          </p:cNvPr>
          <p:cNvSpPr/>
          <p:nvPr/>
        </p:nvSpPr>
        <p:spPr>
          <a:xfrm>
            <a:off x="4697896" y="3544956"/>
            <a:ext cx="5718313" cy="33130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9359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TM03090434[[fn=Wood Type]]</Template>
  <TotalTime>72</TotalTime>
  <Words>80</Words>
  <Application>Microsoft Office PowerPoint</Application>
  <PresentationFormat>Widescreen</PresentationFormat>
  <Paragraphs>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Georgia</vt:lpstr>
      <vt:lpstr>Trebuchet MS</vt:lpstr>
      <vt:lpstr>Wingdings</vt:lpstr>
      <vt:lpstr>Wood Type</vt:lpstr>
      <vt:lpstr>ORN010 Help Session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ORN010 and Check in</dc:title>
  <dc:creator>Crystal Clayborn</dc:creator>
  <cp:lastModifiedBy>Margaret E. 'Misty' Mathes</cp:lastModifiedBy>
  <cp:revision>7</cp:revision>
  <dcterms:created xsi:type="dcterms:W3CDTF">2018-02-28T02:12:54Z</dcterms:created>
  <dcterms:modified xsi:type="dcterms:W3CDTF">2018-08-08T06:56:02Z</dcterms:modified>
</cp:coreProperties>
</file>