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C12F1-A8A8-4EC7-97BB-6FB81D068673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A829F-3DB9-4CEC-ABB8-2D0D9A667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665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C12F1-A8A8-4EC7-97BB-6FB81D068673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A829F-3DB9-4CEC-ABB8-2D0D9A667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739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C12F1-A8A8-4EC7-97BB-6FB81D068673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A829F-3DB9-4CEC-ABB8-2D0D9A667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95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C12F1-A8A8-4EC7-97BB-6FB81D068673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A829F-3DB9-4CEC-ABB8-2D0D9A667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778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C12F1-A8A8-4EC7-97BB-6FB81D068673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A829F-3DB9-4CEC-ABB8-2D0D9A667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421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C12F1-A8A8-4EC7-97BB-6FB81D068673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A829F-3DB9-4CEC-ABB8-2D0D9A667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327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C12F1-A8A8-4EC7-97BB-6FB81D068673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A829F-3DB9-4CEC-ABB8-2D0D9A667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670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C12F1-A8A8-4EC7-97BB-6FB81D068673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A829F-3DB9-4CEC-ABB8-2D0D9A667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050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C12F1-A8A8-4EC7-97BB-6FB81D068673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A829F-3DB9-4CEC-ABB8-2D0D9A667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509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C12F1-A8A8-4EC7-97BB-6FB81D068673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A829F-3DB9-4CEC-ABB8-2D0D9A667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994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C12F1-A8A8-4EC7-97BB-6FB81D068673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A829F-3DB9-4CEC-ABB8-2D0D9A667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585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C12F1-A8A8-4EC7-97BB-6FB81D068673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9A829F-3DB9-4CEC-ABB8-2D0D9A667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350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2100" y="895350"/>
            <a:ext cx="9067800" cy="506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102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9737" y="928687"/>
            <a:ext cx="8772525" cy="5000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6724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Haley Woodruff</dc:creator>
  <cp:lastModifiedBy>Haley Woodruff</cp:lastModifiedBy>
  <cp:revision>1</cp:revision>
  <dcterms:created xsi:type="dcterms:W3CDTF">2018-07-25T13:02:05Z</dcterms:created>
  <dcterms:modified xsi:type="dcterms:W3CDTF">2018-07-25T13:03:24Z</dcterms:modified>
</cp:coreProperties>
</file>